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23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8C97E18-20F9-4B6A-A317-646B362C8684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809625" y="3127948"/>
            <a:ext cx="10572750" cy="34087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CA" sz="3200" b="1" dirty="0"/>
              <a:t>Team Members</a:t>
            </a:r>
          </a:p>
          <a:p>
            <a:pPr marL="0" indent="0" algn="ctr">
              <a:buNone/>
            </a:pPr>
            <a:r>
              <a:rPr lang="en-CA" sz="2800" dirty="0"/>
              <a:t>Daniel </a:t>
            </a:r>
            <a:r>
              <a:rPr lang="en-CA" sz="2800" dirty="0" err="1"/>
              <a:t>Hodek</a:t>
            </a:r>
            <a:endParaRPr lang="en-CA" sz="2800" dirty="0"/>
          </a:p>
          <a:p>
            <a:pPr marL="0" indent="0" algn="ctr">
              <a:buNone/>
            </a:pPr>
            <a:r>
              <a:rPr lang="en-CA" sz="2800" dirty="0"/>
              <a:t>Nate Lemke</a:t>
            </a:r>
          </a:p>
          <a:p>
            <a:pPr marL="0" indent="0" algn="ctr">
              <a:buNone/>
            </a:pPr>
            <a:r>
              <a:rPr lang="en-CA" sz="2800" dirty="0"/>
              <a:t>Adam Doquiatan</a:t>
            </a:r>
          </a:p>
          <a:p>
            <a:pPr marL="0" indent="0" algn="ctr">
              <a:buNone/>
            </a:pPr>
            <a:r>
              <a:rPr lang="en-CA" sz="2800" dirty="0"/>
              <a:t>Justin Kwok</a:t>
            </a:r>
          </a:p>
          <a:p>
            <a:pPr marL="0" indent="0" algn="ctr">
              <a:buNone/>
            </a:pPr>
            <a:endParaRPr lang="en-CA"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80B5FF-45EE-44A8-852D-18C7BDA5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680" y="432765"/>
            <a:ext cx="4612640" cy="203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302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765FC-F490-407A-9DE2-F59BEBAB2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does our app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E3D33-9732-4DCA-9268-928DDD454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71" y="2130847"/>
            <a:ext cx="7803333" cy="4412193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CA" sz="2800" b="1" dirty="0"/>
              <a:t>A Puzzle Game: </a:t>
            </a:r>
            <a:r>
              <a:rPr lang="en-CA" sz="2800" dirty="0"/>
              <a:t>Connect pipes and conserve water.</a:t>
            </a:r>
          </a:p>
          <a:p>
            <a:pPr>
              <a:lnSpc>
                <a:spcPct val="120000"/>
              </a:lnSpc>
            </a:pPr>
            <a:r>
              <a:rPr lang="en-CA" sz="2800" b="1" dirty="0"/>
              <a:t>Goal: </a:t>
            </a:r>
            <a:r>
              <a:rPr lang="en-CA" sz="2800" dirty="0"/>
              <a:t>Transfer water from one area to another.</a:t>
            </a:r>
          </a:p>
          <a:p>
            <a:pPr>
              <a:lnSpc>
                <a:spcPct val="120000"/>
              </a:lnSpc>
            </a:pPr>
            <a:r>
              <a:rPr lang="en-CA" sz="2800" b="1" dirty="0"/>
              <a:t>Avoid: </a:t>
            </a:r>
            <a:r>
              <a:rPr lang="en-CA" sz="2800" dirty="0"/>
              <a:t>Obstacles that waste water (sprinklers, leaks, faucets, etc.)</a:t>
            </a:r>
          </a:p>
          <a:p>
            <a:pPr>
              <a:lnSpc>
                <a:spcPct val="120000"/>
              </a:lnSpc>
            </a:pPr>
            <a:r>
              <a:rPr lang="en-CA" sz="2800" b="1" dirty="0"/>
              <a:t>Watch out!: </a:t>
            </a:r>
            <a:r>
              <a:rPr lang="en-CA" sz="2800" dirty="0"/>
              <a:t>Limited water supply.</a:t>
            </a:r>
          </a:p>
          <a:p>
            <a:pPr>
              <a:lnSpc>
                <a:spcPct val="120000"/>
              </a:lnSpc>
            </a:pPr>
            <a:r>
              <a:rPr lang="en-CA" sz="2800" b="1" dirty="0"/>
              <a:t>Learn: </a:t>
            </a:r>
            <a:r>
              <a:rPr lang="en-CA" sz="2800" dirty="0"/>
              <a:t>Water saving tips/statistics between levels.</a:t>
            </a:r>
          </a:p>
          <a:p>
            <a:pPr>
              <a:lnSpc>
                <a:spcPct val="120000"/>
              </a:lnSpc>
            </a:pPr>
            <a:r>
              <a:rPr lang="en-CA" sz="2800" b="1" dirty="0"/>
              <a:t>Consider: </a:t>
            </a:r>
            <a:r>
              <a:rPr lang="en-CA" sz="2800" dirty="0"/>
              <a:t>Quantifies water wastage at the end of each level.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536E3A-FF93-42D7-87E8-FF19D3317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3922" y="1417639"/>
            <a:ext cx="4374608" cy="536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98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C0807-14A2-42C8-BB57-EEC63D975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problem does it solve?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F33BC-74FA-4AF8-A32B-3E4D7069F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613" y="1930253"/>
            <a:ext cx="7376393" cy="5021153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CA" sz="2800" dirty="0"/>
              <a:t>Answers key questions: </a:t>
            </a:r>
          </a:p>
          <a:p>
            <a:pPr lvl="1">
              <a:lnSpc>
                <a:spcPct val="120000"/>
              </a:lnSpc>
            </a:pPr>
            <a:r>
              <a:rPr lang="en-CA" sz="2600" dirty="0"/>
              <a:t>How much water is wasted every day? </a:t>
            </a:r>
          </a:p>
          <a:p>
            <a:pPr lvl="1">
              <a:lnSpc>
                <a:spcPct val="120000"/>
              </a:lnSpc>
            </a:pPr>
            <a:r>
              <a:rPr lang="en-CA" sz="2600" dirty="0"/>
              <a:t>How can we reduce it?</a:t>
            </a:r>
          </a:p>
          <a:p>
            <a:pPr>
              <a:lnSpc>
                <a:spcPct val="150000"/>
              </a:lnSpc>
            </a:pPr>
            <a:r>
              <a:rPr lang="en-CA" sz="2800" dirty="0"/>
              <a:t>Educates and informs about the water system via:</a:t>
            </a:r>
          </a:p>
          <a:p>
            <a:pPr lvl="1">
              <a:lnSpc>
                <a:spcPct val="120000"/>
              </a:lnSpc>
            </a:pPr>
            <a:r>
              <a:rPr lang="en-CA" sz="2600" dirty="0"/>
              <a:t>Facts</a:t>
            </a:r>
          </a:p>
          <a:p>
            <a:pPr lvl="1">
              <a:lnSpc>
                <a:spcPct val="120000"/>
              </a:lnSpc>
            </a:pPr>
            <a:r>
              <a:rPr lang="en-CA" sz="2600" dirty="0"/>
              <a:t>Tips </a:t>
            </a:r>
          </a:p>
          <a:p>
            <a:pPr lvl="1">
              <a:lnSpc>
                <a:spcPct val="120000"/>
              </a:lnSpc>
            </a:pPr>
            <a:r>
              <a:rPr lang="en-CA" sz="2600" dirty="0"/>
              <a:t>Theme </a:t>
            </a:r>
          </a:p>
          <a:p>
            <a:pPr lvl="1">
              <a:lnSpc>
                <a:spcPct val="120000"/>
              </a:lnSpc>
            </a:pPr>
            <a:r>
              <a:rPr lang="en-CA" sz="2600" dirty="0"/>
              <a:t>Narrative</a:t>
            </a:r>
          </a:p>
          <a:p>
            <a:pPr>
              <a:lnSpc>
                <a:spcPct val="120000"/>
              </a:lnSpc>
            </a:pPr>
            <a:r>
              <a:rPr lang="en-CA" sz="2800" dirty="0"/>
              <a:t>Inspires players to make water conscious decisions.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43B68E-E6AD-4B4B-9B2E-80520916E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0708" y="2062347"/>
            <a:ext cx="4698439" cy="474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43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C010C-EB35-46FB-9AFC-7B9600BD1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is the target market?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926CA-28D8-43A8-8BF7-74674A3AB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735" y="2442094"/>
            <a:ext cx="7872342" cy="3636511"/>
          </a:xfrm>
        </p:spPr>
        <p:txBody>
          <a:bodyPr>
            <a:normAutofit fontScale="92500" lnSpcReduction="10000"/>
          </a:bodyPr>
          <a:lstStyle/>
          <a:p>
            <a:r>
              <a:rPr lang="en-CA" sz="3200" dirty="0"/>
              <a:t>Residential Occupants:</a:t>
            </a:r>
          </a:p>
          <a:p>
            <a:pPr lvl="1"/>
            <a:r>
              <a:rPr lang="en-CA" sz="3200" dirty="0"/>
              <a:t>Homeowners</a:t>
            </a:r>
          </a:p>
          <a:p>
            <a:pPr lvl="1"/>
            <a:r>
              <a:rPr lang="en-CA" sz="3200" dirty="0"/>
              <a:t>Kids</a:t>
            </a:r>
          </a:p>
          <a:p>
            <a:pPr lvl="1"/>
            <a:r>
              <a:rPr lang="en-CA" sz="3200" dirty="0"/>
              <a:t>Students</a:t>
            </a:r>
          </a:p>
          <a:p>
            <a:pPr>
              <a:lnSpc>
                <a:spcPct val="150000"/>
              </a:lnSpc>
            </a:pPr>
            <a:r>
              <a:rPr lang="en-CA" sz="3200" dirty="0"/>
              <a:t>People who prefer to learn through games.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54AC8-A23F-4B17-8A49-D2812C3AC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987" y="1975266"/>
            <a:ext cx="4378119" cy="481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022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EC6F-58F6-4670-AFA3-0B10F8E2B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is it unique?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3012B-357A-4CAC-8BBB-69C95583A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506767"/>
            <a:ext cx="10554574" cy="3636511"/>
          </a:xfrm>
        </p:spPr>
        <p:txBody>
          <a:bodyPr>
            <a:normAutofit/>
          </a:bodyPr>
          <a:lstStyle/>
          <a:p>
            <a:r>
              <a:rPr lang="en-CA" sz="3200" dirty="0"/>
              <a:t>Educates and informs about water conservation.</a:t>
            </a:r>
          </a:p>
          <a:p>
            <a:r>
              <a:rPr lang="en-CA" sz="3200" dirty="0"/>
              <a:t>Provides facts and tips on how to waste less water.</a:t>
            </a:r>
          </a:p>
          <a:p>
            <a:r>
              <a:rPr lang="en-CA" sz="3200" dirty="0"/>
              <a:t>Relatable setting.</a:t>
            </a:r>
          </a:p>
          <a:p>
            <a:r>
              <a:rPr lang="en-CA" sz="3200" dirty="0"/>
              <a:t>Real water usage statistics.</a:t>
            </a:r>
          </a:p>
          <a:p>
            <a:r>
              <a:rPr lang="en-CA" sz="3200" dirty="0"/>
              <a:t>Environmentally relevant narrative.</a:t>
            </a:r>
          </a:p>
        </p:txBody>
      </p:sp>
    </p:spTree>
    <p:extLst>
      <p:ext uri="{BB962C8B-B14F-4D97-AF65-F5344CB8AC3E}">
        <p14:creationId xmlns:p14="http://schemas.microsoft.com/office/powerpoint/2010/main" val="26335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03C9-92E3-4227-A627-81D853650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Minimum Viable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7B09C-79AF-4B46-AD9A-0F931556B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425487"/>
            <a:ext cx="9979920" cy="3843233"/>
          </a:xfrm>
        </p:spPr>
        <p:txBody>
          <a:bodyPr numCol="2">
            <a:normAutofit fontScale="85000" lnSpcReduction="20000"/>
          </a:bodyPr>
          <a:lstStyle/>
          <a:p>
            <a:pPr lvl="0">
              <a:lnSpc>
                <a:spcPct val="120000"/>
              </a:lnSpc>
            </a:pPr>
            <a:r>
              <a:rPr lang="en-CA" sz="3000" dirty="0"/>
              <a:t>One level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One obstacle type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Grid-based level layout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Pipes (straight and elbow)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Pipe selection box which refills when pipes used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Finger-tap functionality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Minimalist art style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Water Level (Timer/Health)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Main Menu Screen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Victory Screen</a:t>
            </a:r>
          </a:p>
          <a:p>
            <a:pPr lvl="0">
              <a:lnSpc>
                <a:spcPct val="120000"/>
              </a:lnSpc>
            </a:pPr>
            <a:r>
              <a:rPr lang="en-CA" sz="3000" dirty="0"/>
              <a:t>Lose Screen</a:t>
            </a:r>
          </a:p>
          <a:p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1058836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F7597-F3EE-4327-99AE-A54F00548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Member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7BF14-3819-4087-9F9B-CCAD17257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517" y="3088640"/>
            <a:ext cx="10753526" cy="3322172"/>
          </a:xfrm>
        </p:spPr>
        <p:txBody>
          <a:bodyPr>
            <a:noAutofit/>
          </a:bodyPr>
          <a:lstStyle/>
          <a:p>
            <a:r>
              <a:rPr lang="en-CA" sz="2800" b="1" dirty="0"/>
              <a:t>Daniel: </a:t>
            </a:r>
            <a:r>
              <a:rPr lang="en-CA" sz="2800" dirty="0"/>
              <a:t>Art Assets and Game Design</a:t>
            </a:r>
          </a:p>
          <a:p>
            <a:r>
              <a:rPr lang="en-CA" sz="2800" b="1" dirty="0"/>
              <a:t>Nate: </a:t>
            </a:r>
            <a:r>
              <a:rPr lang="en-CA" sz="2800" dirty="0"/>
              <a:t>Database and PHP</a:t>
            </a:r>
          </a:p>
          <a:p>
            <a:r>
              <a:rPr lang="en-CA" sz="2800" b="1" dirty="0"/>
              <a:t>Adam: </a:t>
            </a:r>
            <a:r>
              <a:rPr lang="en-CA" sz="2800" dirty="0"/>
              <a:t>Presentations and Writing</a:t>
            </a:r>
          </a:p>
          <a:p>
            <a:r>
              <a:rPr lang="en-CA" sz="2800" b="1" dirty="0"/>
              <a:t>Justin: </a:t>
            </a:r>
            <a:r>
              <a:rPr lang="en-CA" sz="2800" dirty="0"/>
              <a:t>Project Management, Version Control, and Testing</a:t>
            </a:r>
          </a:p>
          <a:p>
            <a:r>
              <a:rPr lang="en-CA" sz="2800" b="1" dirty="0"/>
              <a:t>Everyone: </a:t>
            </a:r>
            <a:r>
              <a:rPr lang="en-CA" sz="2800" dirty="0"/>
              <a:t>Game Coding</a:t>
            </a:r>
          </a:p>
          <a:p>
            <a:pPr marL="457200" lvl="1" indent="0">
              <a:buNone/>
            </a:pPr>
            <a:endParaRPr lang="en-CA" sz="1800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8254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986BD-1775-41B3-8E86-61B98453C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A3A6D-B937-4E3E-AB63-A360B66AC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600" y="2628687"/>
            <a:ext cx="10894320" cy="3636511"/>
          </a:xfrm>
        </p:spPr>
        <p:txBody>
          <a:bodyPr numCol="2">
            <a:noAutofit/>
          </a:bodyPr>
          <a:lstStyle/>
          <a:p>
            <a:r>
              <a:rPr lang="en-CA" sz="3200" dirty="0"/>
              <a:t>Phaser Framework</a:t>
            </a:r>
          </a:p>
          <a:p>
            <a:r>
              <a:rPr lang="en-CA" sz="3200" dirty="0"/>
              <a:t>JavaScript</a:t>
            </a:r>
          </a:p>
          <a:p>
            <a:r>
              <a:rPr lang="en-CA" sz="3200" dirty="0"/>
              <a:t>HTML and CSS</a:t>
            </a:r>
          </a:p>
          <a:p>
            <a:r>
              <a:rPr lang="en-CA" sz="3200" dirty="0"/>
              <a:t>PHP and MySQL</a:t>
            </a:r>
          </a:p>
          <a:p>
            <a:r>
              <a:rPr lang="en-CA" sz="3200" dirty="0"/>
              <a:t>Chrome</a:t>
            </a:r>
          </a:p>
          <a:p>
            <a:r>
              <a:rPr lang="en-CA" sz="3200" dirty="0"/>
              <a:t>Photoshop</a:t>
            </a:r>
          </a:p>
          <a:p>
            <a:r>
              <a:rPr lang="en-CA" sz="3200" dirty="0"/>
              <a:t>Visual Studio Code</a:t>
            </a:r>
          </a:p>
          <a:p>
            <a:r>
              <a:rPr lang="en-CA" sz="3200" dirty="0"/>
              <a:t>GitHub</a:t>
            </a:r>
          </a:p>
          <a:p>
            <a:r>
              <a:rPr lang="en-CA" sz="3200" dirty="0"/>
              <a:t>XAMPP</a:t>
            </a:r>
          </a:p>
          <a:p>
            <a:r>
              <a:rPr lang="en-CA" sz="3200" dirty="0"/>
              <a:t>Discord</a:t>
            </a:r>
          </a:p>
        </p:txBody>
      </p:sp>
    </p:spTree>
    <p:extLst>
      <p:ext uri="{BB962C8B-B14F-4D97-AF65-F5344CB8AC3E}">
        <p14:creationId xmlns:p14="http://schemas.microsoft.com/office/powerpoint/2010/main" val="34762569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115</TotalTime>
  <Words>275</Words>
  <Application>Microsoft Office PowerPoint</Application>
  <PresentationFormat>Widescreen</PresentationFormat>
  <Paragraphs>63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Wingdings 2</vt:lpstr>
      <vt:lpstr>Quotable</vt:lpstr>
      <vt:lpstr>PowerPoint Presentation</vt:lpstr>
      <vt:lpstr>What does our app do?</vt:lpstr>
      <vt:lpstr>What problem does it solve?</vt:lpstr>
      <vt:lpstr>Who is the target market?</vt:lpstr>
      <vt:lpstr>How is it unique?</vt:lpstr>
      <vt:lpstr>Minimum Viable Product</vt:lpstr>
      <vt:lpstr>Member Responsibilities</vt:lpstr>
      <vt:lpstr>Technologies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Conservation Game</dc:title>
  <dc:creator>Daniel Hodek</dc:creator>
  <cp:lastModifiedBy>adamdoq@gmail.com</cp:lastModifiedBy>
  <cp:revision>19</cp:revision>
  <dcterms:created xsi:type="dcterms:W3CDTF">2018-04-27T19:28:04Z</dcterms:created>
  <dcterms:modified xsi:type="dcterms:W3CDTF">2018-04-30T16:27:11Z</dcterms:modified>
</cp:coreProperties>
</file>

<file path=docProps/thumbnail.jpeg>
</file>